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9" r:id="rId3"/>
    <p:sldId id="260" r:id="rId4"/>
    <p:sldId id="261" r:id="rId5"/>
    <p:sldId id="257" r:id="rId6"/>
    <p:sldId id="258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8DEBF5-9E0A-4FAE-BB69-4C719C065728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8D6770-B4B0-4C1B-814C-8B54745F9D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1882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3F124-1A3E-459E-B71C-5E9BF373F287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6B419-7FC9-4B39-A4F6-F416A42D00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2378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3F124-1A3E-459E-B71C-5E9BF373F287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6B419-7FC9-4B39-A4F6-F416A42D00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9121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3F124-1A3E-459E-B71C-5E9BF373F287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6B419-7FC9-4B39-A4F6-F416A42D00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0668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3F124-1A3E-459E-B71C-5E9BF373F287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6B419-7FC9-4B39-A4F6-F416A42D00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6999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3F124-1A3E-459E-B71C-5E9BF373F287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6B419-7FC9-4B39-A4F6-F416A42D00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121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3F124-1A3E-459E-B71C-5E9BF373F287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6B419-7FC9-4B39-A4F6-F416A42D00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8638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3F124-1A3E-459E-B71C-5E9BF373F287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6B419-7FC9-4B39-A4F6-F416A42D00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3153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3F124-1A3E-459E-B71C-5E9BF373F287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6B419-7FC9-4B39-A4F6-F416A42D00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1000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3F124-1A3E-459E-B71C-5E9BF373F287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6B419-7FC9-4B39-A4F6-F416A42D00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2248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3F124-1A3E-459E-B71C-5E9BF373F287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6B419-7FC9-4B39-A4F6-F416A42D00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3587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3F124-1A3E-459E-B71C-5E9BF373F287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6B419-7FC9-4B39-A4F6-F416A42D00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7348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33F124-1A3E-459E-B71C-5E9BF373F287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D6B419-7FC9-4B39-A4F6-F416A42D00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829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0218" y="138546"/>
            <a:ext cx="115824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Муниципальное бюджетное дошкольное образовательное учреждение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«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Детский сад №4 «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Сандугач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» </a:t>
            </a:r>
            <a:endParaRPr lang="ru-RU" b="1" dirty="0" smtClean="0">
              <a:solidFill>
                <a:srgbClr val="0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общеразвивающего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вида»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Сармановского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муниципального района Республики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Татарстан</a:t>
            </a:r>
          </a:p>
          <a:p>
            <a:pPr algn="ctr"/>
            <a:endParaRPr lang="ru-RU" sz="1600" b="1" dirty="0">
              <a:solidFill>
                <a:srgbClr val="0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/>
            <a:endParaRPr lang="ru-RU" sz="4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игровые технологии в развитии речевой активности дошкольников</a:t>
            </a:r>
            <a:r>
              <a:rPr lang="ru-RU" dirty="0" smtClean="0"/>
              <a:t>.</a:t>
            </a:r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802582" y="3713018"/>
            <a:ext cx="49876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     </a:t>
            </a:r>
          </a:p>
          <a:p>
            <a:endParaRPr lang="ru-RU" dirty="0"/>
          </a:p>
          <a:p>
            <a:r>
              <a:rPr lang="ru-RU" dirty="0" smtClean="0"/>
              <a:t>                         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: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Закирова Л.Ф.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6638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2979" y="553453"/>
            <a:ext cx="1096076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Пальчиковые игры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– прекрасное средство переключить детей на другой вид деятельности. А проговаривание стихов одновременно с движениями, делает речь детей более ритмичной, громкой, четкой и эмоциональной. 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04373" y="2154404"/>
            <a:ext cx="5324475" cy="334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04337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-1"/>
            <a:ext cx="12192000" cy="68580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65484" y="409074"/>
            <a:ext cx="10479505" cy="1738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b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Сюжетно-ролевая игра </a:t>
            </a:r>
            <a:r>
              <a:rPr lang="ru-RU" sz="20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это основной вид игры ребенка дошкольного возраста.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Характеризуя ее, С.Л. Рубинштейн подчеркнул, что эта игра есть наиболее спонтанное проявление ребенка и вместе с тем она строится на взаимодействии ребенка со взрослым. Ей присущи основные черты игры: эмоциональная насыщенность и увлеченность детей, самостоятельность, активность, творчество.</a:t>
            </a:r>
            <a:r>
              <a:rPr lang="ru-RU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2538661" y="2148012"/>
            <a:ext cx="6906125" cy="3627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07565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37674" y="397042"/>
            <a:ext cx="9817768" cy="2792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Подвижная игра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— незаменимое средство пополнения ребенком знаний и представлений об окружающем мире, развития мышления, смекалки, ловкости, сноровки, ценных морально-волевых качеств.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Подвижные игры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речевым сопровождением - один из методов стимулирования и развития речи дошкольников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Они научат детей быть внимательными к своей речи и речи взрослого, слышать и корректировать речевые ошибки, правильно произносить звуки, разовьют интонационную выразительность речи, грамматический строй, углубят представления об окружающем, а также внимание и память.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38024" y="2695075"/>
            <a:ext cx="4762500" cy="3080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5045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7358" y="372979"/>
            <a:ext cx="11273589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речевое развитие в игровой форме деятельности дает большой результат: наблюдается желание абсолютно всех детей участвовать в этом процессе, который активизирует мыслительную деятельность, обогащает словарный запас детей, развивает умение наблюдать, выделять главное, конкретизировать информацию, сопоставлять предметы, признаки и явления, систематизировать накопленные знания.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285621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0676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25141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2821" y="517358"/>
            <a:ext cx="1103295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72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endParaRPr lang="ru-RU" sz="7200" b="1" dirty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ru-RU" sz="7200" b="1" dirty="0" smtClean="0">
                <a:solidFill>
                  <a:schemeClr val="accent5">
                    <a:lumMod val="75000"/>
                  </a:schemeClr>
                </a:solidFill>
              </a:rPr>
              <a:t>СПАСИБО ЗА ВНИМАНИЕ.</a:t>
            </a:r>
            <a:endParaRPr lang="ru-RU" sz="72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3709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43789" y="1287379"/>
            <a:ext cx="8518358" cy="4274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«Игра порождает радость, свободу, довольство, покой в</a:t>
            </a:r>
            <a:endParaRPr lang="ru-RU" sz="48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Себе и около себя, мир с миром»</a:t>
            </a:r>
            <a:endParaRPr lang="ru-RU" sz="48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Фридрих </a:t>
            </a:r>
            <a:r>
              <a:rPr lang="ru-RU" sz="48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Фребель</a:t>
            </a:r>
            <a:r>
              <a:rPr lang="ru-RU" sz="1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05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1485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253" y="0"/>
            <a:ext cx="12095746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8916" y="348916"/>
            <a:ext cx="11466095" cy="5605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Игровая технологии —являются фундаментом всего дошкольного образования. В свете ФГОС дошкольного образования личность ребенка выводится на первый план и все дошкольное детство должно быть посвящено игре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Игры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имеют множество познавательных, обучающих функций. Среди игровых упражнений можно выделить те, которые:</a:t>
            </a:r>
            <a:endParaRPr lang="ru-RU" b="1" dirty="0" smtClean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помогают выделять характерные признаки предметов: то есть учат сравнивать;</a:t>
            </a:r>
            <a:endParaRPr lang="ru-RU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помогают обобщать предметы по определенным признакам;</a:t>
            </a:r>
            <a:endParaRPr lang="ru-RU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учат ребенка отделять вымысел от реального;</a:t>
            </a:r>
            <a:endParaRPr lang="ru-RU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воспитывают общение в коллективе, развивают быстроту реакции, смекалку и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другое.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335244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253" y="0"/>
            <a:ext cx="12095747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3926" y="565484"/>
            <a:ext cx="10359190" cy="191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Понятие</a:t>
            </a:r>
            <a:r>
              <a:rPr lang="ru-RU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"современные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игровые технологии в речевом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"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включает достаточно обширную группу методов и приемов организации педагогического процесса в форме различных педагогических игр. </a:t>
            </a:r>
            <a:endParaRPr lang="ru-R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3531" y="2479149"/>
            <a:ext cx="10852483" cy="321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0728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33926" y="589547"/>
            <a:ext cx="1013059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b="1" dirty="0" smtClean="0">
              <a:solidFill>
                <a:srgbClr val="7030A0"/>
              </a:solidFill>
            </a:endParaRPr>
          </a:p>
          <a:p>
            <a:pPr algn="ctr"/>
            <a:endParaRPr lang="ru-RU" sz="2800" b="1" dirty="0">
              <a:solidFill>
                <a:srgbClr val="7030A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Этапы развития речевой активности дошкольников.</a:t>
            </a:r>
          </a:p>
          <a:p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   1-й - подготовительный (с момента рождения до года);</a:t>
            </a:r>
            <a:b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   2-й - </a:t>
            </a:r>
            <a:r>
              <a:rPr lang="ru-RU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преддошкольный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(от года до 3 лет);</a:t>
            </a:r>
            <a:b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   3- й - дошкольный (от 3 до 7 лет);</a:t>
            </a:r>
            <a:b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   4 –й - школьный (от 7 до 17 лет).</a:t>
            </a:r>
            <a:endParaRPr lang="ru-RU" sz="2800" b="1" dirty="0">
              <a:solidFill>
                <a:srgbClr val="7030A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    </a:t>
            </a:r>
            <a:endParaRPr lang="ru-RU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9719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12079705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18147" y="842211"/>
            <a:ext cx="9757611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Дошкольный возраст является самым благоприятным периодом для применения игровых технологий в обучении.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Рассмотрим некоторые из них:</a:t>
            </a:r>
          </a:p>
          <a:p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1.дидактическая игра.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2.театрализованные игры 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3.пальчиковые игры 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4.сюжетно-ролевая игра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5.подвижная игра.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18168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12007516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21895" y="589547"/>
            <a:ext cx="10299031" cy="4944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000" b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Дидактическая игра является основным видом игр, используемых в работе по развитию речи,</a:t>
            </a:r>
            <a:endParaRPr lang="ru-RU" sz="1600" b="1" u="sng" dirty="0" smtClean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Дидактическая игра представляет собой многословное, сложное, педагогическое явление: она является и игровым методом обучения детей дошкольного возраста, и формой обучения детей, и самостоятельной игровой деятельностью, и средством всестороннего воспитания ребенка. 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Существуют следующие виды дидактических игр: </a:t>
            </a:r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игры с предметами (игрушками),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Например, «Разложи по полкам» 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u="sng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настольно­печатные</a:t>
            </a:r>
            <a:r>
              <a:rPr lang="ru-RU" sz="2000" b="1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игры,</a:t>
            </a:r>
            <a:endParaRPr lang="ru-RU" sz="1600" u="sng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Например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«Откуда хлеб на столе»</a:t>
            </a:r>
            <a:endParaRPr lang="ru-RU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словесные игры.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Например: 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Пчелки».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«На птичьем дворе». 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8912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476747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0021" y="794084"/>
            <a:ext cx="10070432" cy="4559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Театрализованные игры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можно разделить на две основные группы: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игры – драматизации;</a:t>
            </a:r>
            <a:endParaRPr lang="ru-RU" sz="20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-режиссерские игры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 играх – драматизациях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– ребенок исполняя роль в качестве «артиста» самостоятельно создает образ с помощью комплекса средств вербальной и невербальной выразительности. </a:t>
            </a: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Например:</a:t>
            </a:r>
            <a:endParaRPr lang="ru-RU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Игра «Телефон» (по сказке К.И. Чуковского)</a:t>
            </a:r>
            <a:endParaRPr lang="ru-RU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Цель: развивать фантазию, диалогическую речь.</a:t>
            </a:r>
            <a:endParaRPr lang="ru-RU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1600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53453" y="649705"/>
            <a:ext cx="11309683" cy="3780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800" b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режиссерской игре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«артистами» являются игрушки или их заместители, а ребенок, организуя деятельность как «сценарист» и «режиссер» управляет «артистами». Озвучивая «героев» и комментируя сюжет, он пользуется различными средствами выразительности. Виды режиссерских игр определяются в соответствии с разнообразием используемых театров: настольный, плоскостной, пальчиковый, бибабо, театр в коробке, кукольный, театр игрушек. 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Например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«Мишкин День Рождения»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1364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661</Words>
  <Application>Microsoft Office PowerPoint</Application>
  <PresentationFormat>Произвольный</PresentationFormat>
  <Paragraphs>64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9</cp:revision>
  <dcterms:created xsi:type="dcterms:W3CDTF">2017-12-04T23:08:31Z</dcterms:created>
  <dcterms:modified xsi:type="dcterms:W3CDTF">2020-12-01T08:39:22Z</dcterms:modified>
</cp:coreProperties>
</file>